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Inter Bold" charset="1" panose="020B0802030000000004"/>
      <p:regular r:id="rId13"/>
    </p:embeddedFont>
    <p:embeddedFont>
      <p:font typeface="Open Sans" charset="1" panose="00000000000000000000"/>
      <p:regular r:id="rId14"/>
    </p:embeddedFont>
    <p:embeddedFont>
      <p:font typeface="Open Sans Bold" charset="1" panose="00000000000000000000"/>
      <p:regular r:id="rId15"/>
    </p:embeddedFont>
    <p:embeddedFont>
      <p:font typeface="Open Sans Semi-Bold" charset="1" panose="00000000000000000000"/>
      <p:regular r:id="rId16"/>
    </p:embeddedFont>
    <p:embeddedFont>
      <p:font typeface="Inter Medium" charset="1" panose="02000503000000020004"/>
      <p:regular r:id="rId17"/>
    </p:embeddedFont>
    <p:embeddedFont>
      <p:font typeface="Canva Sans Bold" charset="1" panose="020B0803030501040103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jpeg>
</file>

<file path=ppt/media/image12.png>
</file>

<file path=ppt/media/image13.png>
</file>

<file path=ppt/media/image14.svg>
</file>

<file path=ppt/media/image15.png>
</file>

<file path=ppt/media/image16.gif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6.gif" Type="http://schemas.openxmlformats.org/officeDocument/2006/relationships/image"/><Relationship Id="rId5" Target="../media/image1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20.png" Type="http://schemas.openxmlformats.org/officeDocument/2006/relationships/image"/><Relationship Id="rId7" Target="../media/image21.svg" Type="http://schemas.openxmlformats.org/officeDocument/2006/relationships/image"/><Relationship Id="rId8" Target="../media/image2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02759" y="6802807"/>
            <a:ext cx="5402508" cy="540250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74658" y="8563446"/>
            <a:ext cx="16138684" cy="0"/>
          </a:xfrm>
          <a:prstGeom prst="line">
            <a:avLst/>
          </a:prstGeom>
          <a:ln cap="flat" w="38100">
            <a:solidFill>
              <a:srgbClr val="17726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0785978" y="1231643"/>
            <a:ext cx="4758515" cy="475851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74658" y="5553371"/>
            <a:ext cx="447675" cy="44767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24956" y="656036"/>
            <a:ext cx="586293" cy="483692"/>
          </a:xfrm>
          <a:custGeom>
            <a:avLst/>
            <a:gdLst/>
            <a:ahLst/>
            <a:cxnLst/>
            <a:rect r="r" b="b" t="t" l="l"/>
            <a:pathLst>
              <a:path h="483692" w="586293">
                <a:moveTo>
                  <a:pt x="0" y="0"/>
                </a:moveTo>
                <a:lnTo>
                  <a:pt x="586293" y="0"/>
                </a:lnTo>
                <a:lnTo>
                  <a:pt x="586293" y="483692"/>
                </a:lnTo>
                <a:lnTo>
                  <a:pt x="0" y="4836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240083" y="4427199"/>
            <a:ext cx="3463913" cy="4114800"/>
          </a:xfrm>
          <a:custGeom>
            <a:avLst/>
            <a:gdLst/>
            <a:ahLst/>
            <a:cxnLst/>
            <a:rect r="r" b="b" t="t" l="l"/>
            <a:pathLst>
              <a:path h="4114800" w="3463913">
                <a:moveTo>
                  <a:pt x="0" y="0"/>
                </a:moveTo>
                <a:lnTo>
                  <a:pt x="3463913" y="0"/>
                </a:lnTo>
                <a:lnTo>
                  <a:pt x="34639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981075" y="2884046"/>
            <a:ext cx="14166687" cy="2669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3"/>
              </a:lnSpc>
            </a:pPr>
            <a:r>
              <a:rPr lang="en-US" sz="15624" b="true">
                <a:solidFill>
                  <a:srgbClr val="17726D"/>
                </a:solidFill>
                <a:latin typeface="Inter Bold"/>
                <a:ea typeface="Inter Bold"/>
                <a:cs typeface="Inter Bold"/>
                <a:sym typeface="Inter Bold"/>
              </a:rPr>
              <a:t>KELOMPOK 1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4658" y="9213231"/>
            <a:ext cx="2227762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KAESAR TATIT SADEWA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74658" y="8881603"/>
            <a:ext cx="2012164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b="true" sz="15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KETUA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575225" y="9210675"/>
            <a:ext cx="2725663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FARIS F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488268" y="9213231"/>
            <a:ext cx="2868747" cy="605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AFNAN WAHBI</a:t>
            </a:r>
          </a:p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TIARANISA RABI'AH SRIDEWI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575225" y="8881603"/>
            <a:ext cx="2725663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b="true" sz="15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UI/UX DESAIN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488268" y="8881603"/>
            <a:ext cx="2868747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b="true" sz="15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PROGRAMMER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344595" y="8862553"/>
            <a:ext cx="2868747" cy="368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099"/>
              </a:lnSpc>
            </a:pPr>
            <a:r>
              <a:rPr lang="en-US" b="true" sz="19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PERTEMUAN 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690843" y="5507968"/>
            <a:ext cx="8069342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19"/>
              </a:lnSpc>
            </a:pPr>
            <a:r>
              <a:rPr lang="en-US" b="true" sz="2799" spc="207">
                <a:solidFill>
                  <a:srgbClr val="000000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PEMBUATAN WEB POSYANDU KELURAHAN KAYU MANIS , JAKARTA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857293" y="662932"/>
            <a:ext cx="517797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SISTEM INFORMASI 4KA21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357015" y="9248791"/>
            <a:ext cx="3049059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MUHAMMAD RIZKY FADILLAH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357015" y="8881603"/>
            <a:ext cx="2725663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b="true" sz="15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ANALIS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350805" y="8881603"/>
            <a:ext cx="2725663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b="true" sz="15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TESTING / DOKUMENTASI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1350805" y="9248791"/>
            <a:ext cx="3049059" cy="290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479"/>
              </a:lnSpc>
            </a:pPr>
            <a:r>
              <a:rPr lang="en-US" sz="1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LUTSITO CLANDESTINO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37101" y="4421381"/>
            <a:ext cx="5402508" cy="540250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979517" y="0"/>
            <a:ext cx="6308483" cy="10287000"/>
            <a:chOff x="0" y="0"/>
            <a:chExt cx="1661493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6149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61494">
                  <a:moveTo>
                    <a:pt x="0" y="0"/>
                  </a:moveTo>
                  <a:lnTo>
                    <a:pt x="1661494" y="0"/>
                  </a:lnTo>
                  <a:lnTo>
                    <a:pt x="166149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6614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598501" y="4663928"/>
            <a:ext cx="2660799" cy="266079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63539" y="5696948"/>
            <a:ext cx="969409" cy="986123"/>
            <a:chOff x="0" y="0"/>
            <a:chExt cx="812800" cy="8268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26814"/>
            </a:xfrm>
            <a:custGeom>
              <a:avLst/>
              <a:gdLst/>
              <a:ahLst/>
              <a:cxnLst/>
              <a:rect r="r" b="b" t="t" l="l"/>
              <a:pathLst>
                <a:path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759"/>
                </a:lnSpc>
              </a:pPr>
              <a:r>
                <a:rPr lang="en-US" b="true" sz="33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185626" y="5696948"/>
            <a:ext cx="969409" cy="986123"/>
            <a:chOff x="0" y="0"/>
            <a:chExt cx="812800" cy="82681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26814"/>
            </a:xfrm>
            <a:custGeom>
              <a:avLst/>
              <a:gdLst/>
              <a:ahLst/>
              <a:cxnLst/>
              <a:rect r="r" b="b" t="t" l="l"/>
              <a:pathLst>
                <a:path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759"/>
                </a:lnSpc>
              </a:pPr>
              <a:r>
                <a:rPr lang="en-US" b="true" sz="33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04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63539" y="7122635"/>
            <a:ext cx="969409" cy="986123"/>
            <a:chOff x="0" y="0"/>
            <a:chExt cx="812800" cy="82681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26814"/>
            </a:xfrm>
            <a:custGeom>
              <a:avLst/>
              <a:gdLst/>
              <a:ahLst/>
              <a:cxnLst/>
              <a:rect r="r" b="b" t="t" l="l"/>
              <a:pathLst>
                <a:path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759"/>
                </a:lnSpc>
              </a:pPr>
              <a:r>
                <a:rPr lang="en-US" b="true" sz="33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02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63539" y="8548322"/>
            <a:ext cx="969409" cy="986123"/>
            <a:chOff x="0" y="0"/>
            <a:chExt cx="812800" cy="82681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26814"/>
            </a:xfrm>
            <a:custGeom>
              <a:avLst/>
              <a:gdLst/>
              <a:ahLst/>
              <a:cxnLst/>
              <a:rect r="r" b="b" t="t" l="l"/>
              <a:pathLst>
                <a:path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0839"/>
              <a:ext cx="660400" cy="738462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759"/>
                </a:lnSpc>
              </a:pPr>
              <a:r>
                <a:rPr lang="en-US" b="true" sz="33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03</a:t>
              </a:r>
            </a:p>
          </p:txBody>
        </p:sp>
      </p:grpSp>
      <p:sp>
        <p:nvSpPr>
          <p:cNvPr name="AutoShape 23" id="23"/>
          <p:cNvSpPr/>
          <p:nvPr/>
        </p:nvSpPr>
        <p:spPr>
          <a:xfrm>
            <a:off x="844489" y="2984652"/>
            <a:ext cx="6008511" cy="0"/>
          </a:xfrm>
          <a:prstGeom prst="line">
            <a:avLst/>
          </a:prstGeom>
          <a:ln cap="flat" w="76200">
            <a:solidFill>
              <a:srgbClr val="EAE4D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24" id="24"/>
          <p:cNvSpPr/>
          <p:nvPr/>
        </p:nvSpPr>
        <p:spPr>
          <a:xfrm flipH="false" flipV="false" rot="0">
            <a:off x="13807273" y="9050754"/>
            <a:ext cx="586293" cy="483692"/>
          </a:xfrm>
          <a:custGeom>
            <a:avLst/>
            <a:gdLst/>
            <a:ahLst/>
            <a:cxnLst/>
            <a:rect r="r" b="b" t="t" l="l"/>
            <a:pathLst>
              <a:path h="483692" w="586293">
                <a:moveTo>
                  <a:pt x="0" y="0"/>
                </a:moveTo>
                <a:lnTo>
                  <a:pt x="586293" y="0"/>
                </a:lnTo>
                <a:lnTo>
                  <a:pt x="586293" y="483691"/>
                </a:lnTo>
                <a:lnTo>
                  <a:pt x="0" y="4836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3569420" y="4617314"/>
            <a:ext cx="3128677" cy="3128677"/>
          </a:xfrm>
          <a:custGeom>
            <a:avLst/>
            <a:gdLst/>
            <a:ahLst/>
            <a:cxnLst/>
            <a:rect r="r" b="b" t="t" l="l"/>
            <a:pathLst>
              <a:path h="3128677" w="3128677">
                <a:moveTo>
                  <a:pt x="0" y="0"/>
                </a:moveTo>
                <a:lnTo>
                  <a:pt x="3128677" y="0"/>
                </a:lnTo>
                <a:lnTo>
                  <a:pt x="3128677" y="3128677"/>
                </a:lnTo>
                <a:lnTo>
                  <a:pt x="0" y="31286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2521949" y="407133"/>
            <a:ext cx="5223619" cy="3480236"/>
          </a:xfrm>
          <a:custGeom>
            <a:avLst/>
            <a:gdLst/>
            <a:ahLst/>
            <a:cxnLst/>
            <a:rect r="r" b="b" t="t" l="l"/>
            <a:pathLst>
              <a:path h="3480236" w="5223619">
                <a:moveTo>
                  <a:pt x="0" y="0"/>
                </a:moveTo>
                <a:lnTo>
                  <a:pt x="5223619" y="0"/>
                </a:lnTo>
                <a:lnTo>
                  <a:pt x="5223619" y="3480235"/>
                </a:lnTo>
                <a:lnTo>
                  <a:pt x="0" y="34802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844489" y="826748"/>
            <a:ext cx="7158103" cy="1937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7200" b="true">
                <a:solidFill>
                  <a:srgbClr val="17726D"/>
                </a:solidFill>
                <a:latin typeface="Inter Bold"/>
                <a:ea typeface="Inter Bold"/>
                <a:cs typeface="Inter Bold"/>
                <a:sym typeface="Inter Bold"/>
              </a:rPr>
              <a:t>TABLE OF CONTENT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091095" y="5747606"/>
            <a:ext cx="3236695" cy="827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7"/>
              </a:lnSpc>
            </a:pPr>
            <a:r>
              <a:rPr lang="en-US" sz="2369" b="tru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Work Breakdown Structure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413181" y="5956227"/>
            <a:ext cx="3614553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Referensi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091095" y="7381914"/>
            <a:ext cx="3614553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Gantt Chart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091095" y="8807601"/>
            <a:ext cx="3614553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Fitur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863539" y="3290931"/>
            <a:ext cx="6818840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</a:pPr>
            <a:r>
              <a:rPr lang="en-US" b="true" sz="2400" spc="177">
                <a:solidFill>
                  <a:srgbClr val="000000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PEMBUATAN WEB POSYANDU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4539609" y="9057649"/>
            <a:ext cx="319139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FFFFFF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KELOMPOK 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002651" y="1205206"/>
            <a:ext cx="12282698" cy="9212024"/>
          </a:xfrm>
          <a:custGeom>
            <a:avLst/>
            <a:gdLst/>
            <a:ahLst/>
            <a:cxnLst/>
            <a:rect r="r" b="b" t="t" l="l"/>
            <a:pathLst>
              <a:path h="9212024" w="12282698">
                <a:moveTo>
                  <a:pt x="0" y="0"/>
                </a:moveTo>
                <a:lnTo>
                  <a:pt x="12282698" y="0"/>
                </a:lnTo>
                <a:lnTo>
                  <a:pt x="12282698" y="9212024"/>
                </a:lnTo>
                <a:lnTo>
                  <a:pt x="0" y="92120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457494"/>
            <a:ext cx="18288000" cy="1495425"/>
            <a:chOff x="0" y="0"/>
            <a:chExt cx="4816593" cy="39385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393857"/>
            </a:xfrm>
            <a:custGeom>
              <a:avLst/>
              <a:gdLst/>
              <a:ahLst/>
              <a:cxnLst/>
              <a:rect r="r" b="b" t="t" l="l"/>
              <a:pathLst>
                <a:path h="39385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441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115913" y="908839"/>
            <a:ext cx="586293" cy="483692"/>
          </a:xfrm>
          <a:custGeom>
            <a:avLst/>
            <a:gdLst/>
            <a:ahLst/>
            <a:cxnLst/>
            <a:rect r="r" b="b" t="t" l="l"/>
            <a:pathLst>
              <a:path h="483692" w="586293">
                <a:moveTo>
                  <a:pt x="0" y="0"/>
                </a:moveTo>
                <a:lnTo>
                  <a:pt x="586293" y="0"/>
                </a:lnTo>
                <a:lnTo>
                  <a:pt x="586293" y="483692"/>
                </a:lnTo>
                <a:lnTo>
                  <a:pt x="0" y="4836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8575614"/>
            <a:ext cx="18288000" cy="3422771"/>
            <a:chOff x="0" y="0"/>
            <a:chExt cx="4816593" cy="90147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816592" cy="901471"/>
            </a:xfrm>
            <a:custGeom>
              <a:avLst/>
              <a:gdLst/>
              <a:ahLst/>
              <a:cxnLst/>
              <a:rect r="r" b="b" t="t" l="l"/>
              <a:pathLst>
                <a:path h="90147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01471"/>
                  </a:lnTo>
                  <a:lnTo>
                    <a:pt x="0" y="901471"/>
                  </a:ln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4816593" cy="9490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256503" y="5841582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908465" y="7553801"/>
            <a:ext cx="3379535" cy="2733199"/>
          </a:xfrm>
          <a:custGeom>
            <a:avLst/>
            <a:gdLst/>
            <a:ahLst/>
            <a:cxnLst/>
            <a:rect r="r" b="b" t="t" l="l"/>
            <a:pathLst>
              <a:path h="2733199" w="3379535">
                <a:moveTo>
                  <a:pt x="0" y="0"/>
                </a:moveTo>
                <a:lnTo>
                  <a:pt x="3379535" y="0"/>
                </a:lnTo>
                <a:lnTo>
                  <a:pt x="3379535" y="2733199"/>
                </a:lnTo>
                <a:lnTo>
                  <a:pt x="0" y="27331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01154" y="852527"/>
            <a:ext cx="14363046" cy="791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83"/>
              </a:lnSpc>
            </a:pPr>
            <a:r>
              <a:rPr lang="en-US" sz="5793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WORK BREAKDOWN STRUCTURE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848250" y="970256"/>
            <a:ext cx="319139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FFFFFF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KELOMPOK 1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57494"/>
            <a:ext cx="18288000" cy="1495425"/>
            <a:chOff x="0" y="0"/>
            <a:chExt cx="4816593" cy="3938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393857"/>
            </a:xfrm>
            <a:custGeom>
              <a:avLst/>
              <a:gdLst/>
              <a:ahLst/>
              <a:cxnLst/>
              <a:rect r="r" b="b" t="t" l="l"/>
              <a:pathLst>
                <a:path h="39385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441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4115913" y="963360"/>
            <a:ext cx="586293" cy="483692"/>
          </a:xfrm>
          <a:custGeom>
            <a:avLst/>
            <a:gdLst/>
            <a:ahLst/>
            <a:cxnLst/>
            <a:rect r="r" b="b" t="t" l="l"/>
            <a:pathLst>
              <a:path h="483692" w="586293">
                <a:moveTo>
                  <a:pt x="0" y="0"/>
                </a:moveTo>
                <a:lnTo>
                  <a:pt x="586293" y="0"/>
                </a:lnTo>
                <a:lnTo>
                  <a:pt x="586293" y="483692"/>
                </a:lnTo>
                <a:lnTo>
                  <a:pt x="0" y="4836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357705" y="7637029"/>
            <a:ext cx="4136867" cy="413686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702379" y="743622"/>
            <a:ext cx="2884905" cy="923169"/>
          </a:xfrm>
          <a:prstGeom prst="rect">
            <a:avLst/>
          </a:prstGeom>
        </p:spPr>
      </p:pic>
      <p:sp>
        <p:nvSpPr>
          <p:cNvPr name="Freeform 10" id="10"/>
          <p:cNvSpPr/>
          <p:nvPr/>
        </p:nvSpPr>
        <p:spPr>
          <a:xfrm flipH="false" flipV="false" rot="0">
            <a:off x="473511" y="2878335"/>
            <a:ext cx="17340978" cy="4530331"/>
          </a:xfrm>
          <a:custGeom>
            <a:avLst/>
            <a:gdLst/>
            <a:ahLst/>
            <a:cxnLst/>
            <a:rect r="r" b="b" t="t" l="l"/>
            <a:pathLst>
              <a:path h="4530331" w="17340978">
                <a:moveTo>
                  <a:pt x="0" y="0"/>
                </a:moveTo>
                <a:lnTo>
                  <a:pt x="17340978" y="0"/>
                </a:lnTo>
                <a:lnTo>
                  <a:pt x="17340978" y="4530330"/>
                </a:lnTo>
                <a:lnTo>
                  <a:pt x="0" y="45303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05651" y="853733"/>
            <a:ext cx="8147912" cy="798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95"/>
              </a:lnSpc>
            </a:pPr>
            <a:r>
              <a:rPr lang="en-US" sz="5900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GANTT CHART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868683" y="1024777"/>
            <a:ext cx="319139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FFFFFF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KELOMPOK 1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718306" y="0"/>
            <a:ext cx="10569694" cy="10287000"/>
            <a:chOff x="0" y="0"/>
            <a:chExt cx="2783788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83788" cy="2709333"/>
            </a:xfrm>
            <a:custGeom>
              <a:avLst/>
              <a:gdLst/>
              <a:ahLst/>
              <a:cxnLst/>
              <a:rect r="r" b="b" t="t" l="l"/>
              <a:pathLst>
                <a:path h="2709333" w="2783788">
                  <a:moveTo>
                    <a:pt x="0" y="0"/>
                  </a:moveTo>
                  <a:lnTo>
                    <a:pt x="2783788" y="0"/>
                  </a:lnTo>
                  <a:lnTo>
                    <a:pt x="278378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8378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39945" y="9258300"/>
            <a:ext cx="586293" cy="483692"/>
          </a:xfrm>
          <a:custGeom>
            <a:avLst/>
            <a:gdLst/>
            <a:ahLst/>
            <a:cxnLst/>
            <a:rect r="r" b="b" t="t" l="l"/>
            <a:pathLst>
              <a:path h="483692" w="586293">
                <a:moveTo>
                  <a:pt x="0" y="0"/>
                </a:moveTo>
                <a:lnTo>
                  <a:pt x="586293" y="0"/>
                </a:lnTo>
                <a:lnTo>
                  <a:pt x="586293" y="483692"/>
                </a:lnTo>
                <a:lnTo>
                  <a:pt x="0" y="4836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 flipV="true">
            <a:off x="839945" y="2391743"/>
            <a:ext cx="1858299" cy="0"/>
          </a:xfrm>
          <a:prstGeom prst="line">
            <a:avLst/>
          </a:prstGeom>
          <a:ln cap="flat" w="76200">
            <a:solidFill>
              <a:srgbClr val="EAE4D2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8362272" y="1846779"/>
            <a:ext cx="1051433" cy="105143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362272" y="2954835"/>
            <a:ext cx="1051433" cy="105143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362272" y="4063323"/>
            <a:ext cx="1051433" cy="1051433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03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362272" y="5171812"/>
            <a:ext cx="1051433" cy="1051433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04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362272" y="6280300"/>
            <a:ext cx="1051433" cy="1051433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05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8362272" y="7388788"/>
            <a:ext cx="1051433" cy="1051433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199"/>
                </a:lnSpc>
              </a:pPr>
              <a:r>
                <a:rPr lang="en-US" b="true" sz="2999">
                  <a:solidFill>
                    <a:srgbClr val="17726D"/>
                  </a:solidFill>
                  <a:latin typeface="Inter Bold"/>
                  <a:ea typeface="Inter Bold"/>
                  <a:cs typeface="Inter Bold"/>
                  <a:sym typeface="Inter Bold"/>
                </a:rPr>
                <a:t>06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1640765">
            <a:off x="9162553" y="7256204"/>
            <a:ext cx="5628031" cy="5670560"/>
          </a:xfrm>
          <a:custGeom>
            <a:avLst/>
            <a:gdLst/>
            <a:ahLst/>
            <a:cxnLst/>
            <a:rect r="r" b="b" t="t" l="l"/>
            <a:pathLst>
              <a:path h="5670560" w="5628031">
                <a:moveTo>
                  <a:pt x="0" y="0"/>
                </a:moveTo>
                <a:lnTo>
                  <a:pt x="5628030" y="0"/>
                </a:lnTo>
                <a:lnTo>
                  <a:pt x="5628030" y="5670560"/>
                </a:lnTo>
                <a:lnTo>
                  <a:pt x="0" y="56705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6141917" y="0"/>
            <a:ext cx="3134729" cy="4114800"/>
          </a:xfrm>
          <a:custGeom>
            <a:avLst/>
            <a:gdLst/>
            <a:ahLst/>
            <a:cxnLst/>
            <a:rect r="r" b="b" t="t" l="l"/>
            <a:pathLst>
              <a:path h="4114800" w="3134729">
                <a:moveTo>
                  <a:pt x="0" y="0"/>
                </a:moveTo>
                <a:lnTo>
                  <a:pt x="3134729" y="0"/>
                </a:lnTo>
                <a:lnTo>
                  <a:pt x="31347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250565" y="3332894"/>
            <a:ext cx="6305691" cy="4729269"/>
          </a:xfrm>
          <a:custGeom>
            <a:avLst/>
            <a:gdLst/>
            <a:ahLst/>
            <a:cxnLst/>
            <a:rect r="r" b="b" t="t" l="l"/>
            <a:pathLst>
              <a:path h="4729269" w="6305691">
                <a:moveTo>
                  <a:pt x="0" y="0"/>
                </a:moveTo>
                <a:lnTo>
                  <a:pt x="6305691" y="0"/>
                </a:lnTo>
                <a:lnTo>
                  <a:pt x="6305691" y="4729268"/>
                </a:lnTo>
                <a:lnTo>
                  <a:pt x="0" y="472926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839945" y="562269"/>
            <a:ext cx="6818840" cy="984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7200" b="true">
                <a:solidFill>
                  <a:srgbClr val="17726D"/>
                </a:solidFill>
                <a:latin typeface="Inter Bold"/>
                <a:ea typeface="Inter Bold"/>
                <a:cs typeface="Inter Bold"/>
                <a:sym typeface="Inter Bold"/>
              </a:rPr>
              <a:t>FITUR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39945" y="1518579"/>
            <a:ext cx="6818840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</a:pPr>
            <a:r>
              <a:rPr lang="en-US" b="true" sz="2400" spc="177">
                <a:solidFill>
                  <a:srgbClr val="000000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YANG DIREKOMENDASIKAN BERDASARKAN KEBUTUHAN POSYANDU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572282" y="9319717"/>
            <a:ext cx="319139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KELOMPOK 1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619780" y="2051735"/>
            <a:ext cx="4603824" cy="574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6"/>
              </a:lnSpc>
            </a:pPr>
            <a:r>
              <a:rPr lang="en-US" sz="3354" b="true">
                <a:solidFill>
                  <a:srgbClr val="EAE4D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Login Staff dan Admin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619780" y="3148380"/>
            <a:ext cx="5287774" cy="574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6"/>
              </a:lnSpc>
            </a:pPr>
            <a:r>
              <a:rPr lang="en-US" sz="3354" b="true">
                <a:solidFill>
                  <a:srgbClr val="EAE4D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Pengisian Laporan Digital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619780" y="4268279"/>
            <a:ext cx="6158758" cy="574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6"/>
              </a:lnSpc>
            </a:pPr>
            <a:r>
              <a:rPr lang="en-US" sz="3354" b="true">
                <a:solidFill>
                  <a:srgbClr val="EAE4D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Manajemen Jadwal Posyandu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619780" y="5376767"/>
            <a:ext cx="6340800" cy="574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6"/>
              </a:lnSpc>
            </a:pPr>
            <a:r>
              <a:rPr lang="en-US" sz="3354" b="true">
                <a:solidFill>
                  <a:srgbClr val="EAE4D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Dokumentasi Anak Kurang Gizi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619780" y="6489725"/>
            <a:ext cx="5357488" cy="574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6"/>
              </a:lnSpc>
            </a:pPr>
            <a:r>
              <a:rPr lang="en-US" sz="3354" b="true">
                <a:solidFill>
                  <a:srgbClr val="EAE4D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Halaman Informasi Publik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619780" y="7593743"/>
            <a:ext cx="7639520" cy="574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6"/>
              </a:lnSpc>
            </a:pPr>
            <a:r>
              <a:rPr lang="en-US" sz="3354" b="true">
                <a:solidFill>
                  <a:srgbClr val="EAE4D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Transfer Laporan Otomatis ke Admin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73834" y="0"/>
            <a:ext cx="5014166" cy="10287000"/>
            <a:chOff x="0" y="0"/>
            <a:chExt cx="132060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0603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0603">
                  <a:moveTo>
                    <a:pt x="0" y="0"/>
                  </a:moveTo>
                  <a:lnTo>
                    <a:pt x="1320603" y="0"/>
                  </a:lnTo>
                  <a:lnTo>
                    <a:pt x="132060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32060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457494"/>
            <a:ext cx="9144000" cy="1495425"/>
            <a:chOff x="0" y="0"/>
            <a:chExt cx="2408296" cy="39385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08296" cy="393857"/>
            </a:xfrm>
            <a:custGeom>
              <a:avLst/>
              <a:gdLst/>
              <a:ahLst/>
              <a:cxnLst/>
              <a:rect r="r" b="b" t="t" l="l"/>
              <a:pathLst>
                <a:path h="393857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408296" cy="4414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292839" y="3340629"/>
            <a:ext cx="5145691" cy="2876228"/>
            <a:chOff x="0" y="0"/>
            <a:chExt cx="6860922" cy="3834970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6839" t="0" r="6839" b="0"/>
            <a:stretch>
              <a:fillRect/>
            </a:stretch>
          </p:blipFill>
          <p:spPr>
            <a:xfrm flipH="false" flipV="false">
              <a:off x="0" y="0"/>
              <a:ext cx="6860922" cy="3834970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6571154" y="3340629"/>
            <a:ext cx="5145691" cy="2876228"/>
            <a:chOff x="0" y="0"/>
            <a:chExt cx="6860922" cy="3834970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3"/>
            <a:srcRect l="12653" t="0" r="12653" b="0"/>
            <a:stretch>
              <a:fillRect/>
            </a:stretch>
          </p:blipFill>
          <p:spPr>
            <a:xfrm flipH="false" flipV="false">
              <a:off x="0" y="0"/>
              <a:ext cx="6860922" cy="3834970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849470" y="3340629"/>
            <a:ext cx="5145691" cy="2876228"/>
            <a:chOff x="0" y="0"/>
            <a:chExt cx="6860922" cy="3834970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4"/>
            <a:srcRect l="5050" t="0" r="5050" b="0"/>
            <a:stretch>
              <a:fillRect/>
            </a:stretch>
          </p:blipFill>
          <p:spPr>
            <a:xfrm flipH="false" flipV="false">
              <a:off x="0" y="0"/>
              <a:ext cx="6860922" cy="3834970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-1061650" y="8036778"/>
            <a:ext cx="3803190" cy="380319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4115913" y="963360"/>
            <a:ext cx="586293" cy="483692"/>
          </a:xfrm>
          <a:custGeom>
            <a:avLst/>
            <a:gdLst/>
            <a:ahLst/>
            <a:cxnLst/>
            <a:rect r="r" b="b" t="t" l="l"/>
            <a:pathLst>
              <a:path h="483692" w="586293">
                <a:moveTo>
                  <a:pt x="0" y="0"/>
                </a:moveTo>
                <a:lnTo>
                  <a:pt x="586293" y="0"/>
                </a:lnTo>
                <a:lnTo>
                  <a:pt x="586293" y="483692"/>
                </a:lnTo>
                <a:lnTo>
                  <a:pt x="0" y="48369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839945" y="562269"/>
            <a:ext cx="8147912" cy="984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7200" b="true">
                <a:solidFill>
                  <a:srgbClr val="17726D"/>
                </a:solidFill>
                <a:latin typeface="Inter Bold"/>
                <a:ea typeface="Inter Bold"/>
                <a:cs typeface="Inter Bold"/>
                <a:sym typeface="Inter Bold"/>
              </a:rPr>
              <a:t>REFERENSI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49470" y="1556679"/>
            <a:ext cx="8138387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59"/>
              </a:lnSpc>
            </a:pPr>
            <a:r>
              <a:rPr lang="en-US" b="true" sz="2400" spc="177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BEBERAPA REFERENSI DESAIN DAN FITUR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39945" y="6517777"/>
            <a:ext cx="5155216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true">
                <a:solidFill>
                  <a:srgbClr val="17726D"/>
                </a:solidFill>
                <a:latin typeface="Inter Bold"/>
                <a:ea typeface="Inter Bold"/>
                <a:cs typeface="Inter Bold"/>
                <a:sym typeface="Inter Bold"/>
              </a:rPr>
              <a:t>BAAK Universitas Gunadarma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571154" y="6517777"/>
            <a:ext cx="5155216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true">
                <a:solidFill>
                  <a:srgbClr val="17726D"/>
                </a:solidFill>
                <a:latin typeface="Inter Bold"/>
                <a:ea typeface="Inter Bold"/>
                <a:cs typeface="Inter Bold"/>
                <a:sym typeface="Inter Bold"/>
              </a:rPr>
              <a:t>Posyandudengok.info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292839" y="6517777"/>
            <a:ext cx="5155216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 b="true">
                <a:solidFill>
                  <a:srgbClr val="17726D"/>
                </a:solidFill>
                <a:latin typeface="Inter Bold"/>
                <a:ea typeface="Inter Bold"/>
                <a:cs typeface="Inter Bold"/>
                <a:sym typeface="Inter Bold"/>
              </a:rPr>
              <a:t>Kementrian Kesehatan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865684" y="1024777"/>
            <a:ext cx="319139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FFFFFF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KELOMPOK 1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02759" y="6802807"/>
            <a:ext cx="5402508" cy="540250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074658" y="8563446"/>
            <a:ext cx="16138684" cy="0"/>
          </a:xfrm>
          <a:prstGeom prst="line">
            <a:avLst/>
          </a:prstGeom>
          <a:ln cap="flat" w="38100">
            <a:solidFill>
              <a:srgbClr val="17726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0785978" y="1231643"/>
            <a:ext cx="4758515" cy="475851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24956" y="656036"/>
            <a:ext cx="586293" cy="483692"/>
          </a:xfrm>
          <a:custGeom>
            <a:avLst/>
            <a:gdLst/>
            <a:ahLst/>
            <a:cxnLst/>
            <a:rect r="r" b="b" t="t" l="l"/>
            <a:pathLst>
              <a:path h="483692" w="586293">
                <a:moveTo>
                  <a:pt x="0" y="0"/>
                </a:moveTo>
                <a:lnTo>
                  <a:pt x="586293" y="0"/>
                </a:lnTo>
                <a:lnTo>
                  <a:pt x="586293" y="483692"/>
                </a:lnTo>
                <a:lnTo>
                  <a:pt x="0" y="4836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81075" y="2884046"/>
            <a:ext cx="14166687" cy="2669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3"/>
              </a:lnSpc>
            </a:pPr>
            <a:r>
              <a:rPr lang="en-US" sz="15624" b="true">
                <a:solidFill>
                  <a:srgbClr val="17726D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57293" y="717453"/>
            <a:ext cx="319139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000000"/>
                </a:solidFill>
                <a:latin typeface="Open Sans Semi-Bold"/>
                <a:ea typeface="Open Sans Semi-Bold"/>
                <a:cs typeface="Open Sans Semi-Bold"/>
                <a:sym typeface="Open Sans Semi-Bold"/>
              </a:rPr>
              <a:t>KELOMPOK 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DAGUzpUwSvU</dc:identifier>
  <dcterms:modified xsi:type="dcterms:W3CDTF">2011-08-01T06:04:30Z</dcterms:modified>
  <cp:revision>1</cp:revision>
  <dc:title>kelompok</dc:title>
</cp:coreProperties>
</file>

<file path=docProps/thumbnail.jpeg>
</file>